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4"/>
    <p:restoredTop sz="96366" autoAdjust="0"/>
  </p:normalViewPr>
  <p:slideViewPr>
    <p:cSldViewPr snapToGrid="0">
      <p:cViewPr>
        <p:scale>
          <a:sx n="150" d="100"/>
          <a:sy n="150" d="100"/>
        </p:scale>
        <p:origin x="144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85147B2-1E32-7FC5-785E-4988D69FA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933" t="28094" r="13336"/>
          <a:stretch/>
        </p:blipFill>
        <p:spPr>
          <a:xfrm>
            <a:off x="-1" y="0"/>
            <a:ext cx="6858001" cy="407803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B99FD839-9D29-9721-363C-7DC73ED31C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870" y="439922"/>
            <a:ext cx="717739" cy="32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EF9F4F-ABEB-8934-D398-CE470827BD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181" t="20296" r="9224" b="21092"/>
          <a:stretch/>
        </p:blipFill>
        <p:spPr>
          <a:xfrm>
            <a:off x="4808493" y="439922"/>
            <a:ext cx="870200" cy="32326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52D0EF5-B7FA-B32F-95DD-A7BC2953E1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76505" y="439922"/>
            <a:ext cx="960811" cy="32326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BF22A70D-9952-855C-B570-4F26C75CD766}"/>
              </a:ext>
            </a:extLst>
          </p:cNvPr>
          <p:cNvSpPr/>
          <p:nvPr userDrawn="1"/>
        </p:nvSpPr>
        <p:spPr>
          <a:xfrm>
            <a:off x="0" y="8695815"/>
            <a:ext cx="6858000" cy="439036"/>
          </a:xfrm>
          <a:prstGeom prst="rect">
            <a:avLst/>
          </a:prstGeom>
          <a:solidFill>
            <a:srgbClr val="344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extBox 51">
            <a:extLst>
              <a:ext uri="{FF2B5EF4-FFF2-40B4-BE49-F238E27FC236}">
                <a16:creationId xmlns:a16="http://schemas.microsoft.com/office/drawing/2014/main" id="{36526FAC-8561-31C6-E025-19F3181EE12C}"/>
              </a:ext>
            </a:extLst>
          </p:cNvPr>
          <p:cNvSpPr txBox="1"/>
          <p:nvPr userDrawn="1"/>
        </p:nvSpPr>
        <p:spPr>
          <a:xfrm>
            <a:off x="5138056" y="8739386"/>
            <a:ext cx="1607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CONTACT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https://coderchihuahua.org/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3232A63-2C7A-48AE-518A-D71AA55EEC8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04" y="8746741"/>
            <a:ext cx="919623" cy="3123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2A75AF9-69E8-8D9D-992B-80B4CF232C2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99315" y="8737324"/>
            <a:ext cx="1214271" cy="33116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E6281DE-E6B3-0203-22FB-E24357278F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972185" y="8696325"/>
            <a:ext cx="587692" cy="41978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D752F30-271C-24EA-5986-F9203D3FCB9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89681" y="-59690"/>
            <a:ext cx="2590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8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672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216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219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654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420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632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370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770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890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029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78BA0-2F12-CE4A-9A13-721BF35E62F3}" type="datetimeFigureOut">
              <a:rPr lang="es-ES_tradnl" smtClean="0"/>
              <a:t>17/08/2022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2268F-5392-644C-8748-3FBEAA3542A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267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3">
            <a:extLst>
              <a:ext uri="{FF2B5EF4-FFF2-40B4-BE49-F238E27FC236}">
                <a16:creationId xmlns:a16="http://schemas.microsoft.com/office/drawing/2014/main" id="{5076F834-B6DA-1C8D-ABCC-F99BB2821B13}"/>
              </a:ext>
            </a:extLst>
          </p:cNvPr>
          <p:cNvSpPr txBox="1"/>
          <p:nvPr/>
        </p:nvSpPr>
        <p:spPr>
          <a:xfrm>
            <a:off x="130463" y="6190079"/>
            <a:ext cx="3194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>
                <a:latin typeface="Arial" panose="020B0604020202020204" pitchFamily="34" charset="0"/>
                <a:cs typeface="Arial" panose="020B0604020202020204" pitchFamily="34" charset="0"/>
              </a:rPr>
              <a:t>C. Gamma, Manzana 9, Complejo Industrial Chihuahua, Chihuahua, Chihuahua, C.P. 31136</a:t>
            </a:r>
          </a:p>
        </p:txBody>
      </p:sp>
      <p:sp>
        <p:nvSpPr>
          <p:cNvPr id="20" name="TextBox 42">
            <a:extLst>
              <a:ext uri="{FF2B5EF4-FFF2-40B4-BE49-F238E27FC236}">
                <a16:creationId xmlns:a16="http://schemas.microsoft.com/office/drawing/2014/main" id="{38643533-1AEE-7351-C164-612E50C4309D}"/>
              </a:ext>
            </a:extLst>
          </p:cNvPr>
          <p:cNvSpPr txBox="1"/>
          <p:nvPr/>
        </p:nvSpPr>
        <p:spPr>
          <a:xfrm>
            <a:off x="144062" y="2152273"/>
            <a:ext cx="3181096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 Black" panose="020B0604020202020204" pitchFamily="34" charset="0"/>
                <a:cs typeface="Arial Black" panose="020B0604020202020204" pitchFamily="34" charset="0"/>
              </a:rPr>
              <a:t>HIGHLIGHTS</a:t>
            </a:r>
            <a:endParaRPr lang="es-MX" sz="9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TextBox 44">
            <a:extLst>
              <a:ext uri="{FF2B5EF4-FFF2-40B4-BE49-F238E27FC236}">
                <a16:creationId xmlns:a16="http://schemas.microsoft.com/office/drawing/2014/main" id="{51BE259A-AD06-1D57-0945-53F41F51D371}"/>
              </a:ext>
            </a:extLst>
          </p:cNvPr>
          <p:cNvSpPr txBox="1"/>
          <p:nvPr/>
        </p:nvSpPr>
        <p:spPr>
          <a:xfrm>
            <a:off x="130464" y="2478326"/>
            <a:ext cx="31946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Located inside one of the most important industrial parks in the city.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With access to the main roads of the city.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 close proximity to commercial and residential areas.</a:t>
            </a:r>
          </a:p>
        </p:txBody>
      </p:sp>
      <p:sp>
        <p:nvSpPr>
          <p:cNvPr id="22" name="TextBox 48">
            <a:extLst>
              <a:ext uri="{FF2B5EF4-FFF2-40B4-BE49-F238E27FC236}">
                <a16:creationId xmlns:a16="http://schemas.microsoft.com/office/drawing/2014/main" id="{8999022A-34A7-60B1-FABB-BADD95EFE556}"/>
              </a:ext>
            </a:extLst>
          </p:cNvPr>
          <p:cNvSpPr txBox="1"/>
          <p:nvPr/>
        </p:nvSpPr>
        <p:spPr>
          <a:xfrm>
            <a:off x="130464" y="6579433"/>
            <a:ext cx="6586650" cy="2462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 Black" panose="020B0604020202020204" pitchFamily="34" charset="0"/>
                <a:cs typeface="Arial Black" panose="020B0604020202020204" pitchFamily="34" charset="0"/>
              </a:rPr>
              <a:t>AERIAL VIEW</a:t>
            </a:r>
            <a:endParaRPr lang="es-MX" sz="9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443512B1-3511-B3C8-27FA-E77E890FEDD1}"/>
              </a:ext>
            </a:extLst>
          </p:cNvPr>
          <p:cNvSpPr/>
          <p:nvPr/>
        </p:nvSpPr>
        <p:spPr>
          <a:xfrm>
            <a:off x="3429000" y="1143875"/>
            <a:ext cx="3429000" cy="338554"/>
          </a:xfrm>
          <a:prstGeom prst="roundRect">
            <a:avLst/>
          </a:prstGeom>
          <a:solidFill>
            <a:srgbClr val="344A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312E6AF-DB6A-78B6-CDE5-97BBACDCFF92}"/>
              </a:ext>
            </a:extLst>
          </p:cNvPr>
          <p:cNvSpPr txBox="1"/>
          <p:nvPr/>
        </p:nvSpPr>
        <p:spPr>
          <a:xfrm>
            <a:off x="3429000" y="1111477"/>
            <a:ext cx="3429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CICHI_C1_17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7C689B7-C884-16CF-7F7F-BE4AC49F3166}"/>
              </a:ext>
            </a:extLst>
          </p:cNvPr>
          <p:cNvSpPr txBox="1"/>
          <p:nvPr/>
        </p:nvSpPr>
        <p:spPr>
          <a:xfrm>
            <a:off x="3428999" y="1461971"/>
            <a:ext cx="3429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Industrial </a:t>
            </a:r>
            <a:r>
              <a:rPr lang="es-ES_tradnl" sz="10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: 12,863 SF (1,195 m</a:t>
            </a:r>
            <a:r>
              <a:rPr lang="es-ES_tradnl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Complejo Industrial Chihuahua | Chihuahua City | </a:t>
            </a:r>
            <a:r>
              <a:rPr lang="es-ES_tradnl" sz="1000" dirty="0" err="1"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endParaRPr lang="es-ES_trad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bicación - Iconos gratis de señales">
            <a:extLst>
              <a:ext uri="{FF2B5EF4-FFF2-40B4-BE49-F238E27FC236}">
                <a16:creationId xmlns:a16="http://schemas.microsoft.com/office/drawing/2014/main" id="{B13E9B44-F7C2-0FAE-9528-DE20EFEE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76521" y="1639111"/>
            <a:ext cx="185822" cy="18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F3F7631-D8BC-4851-895D-EA3556E792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t="8022" b="31229"/>
          <a:stretch/>
        </p:blipFill>
        <p:spPr>
          <a:xfrm>
            <a:off x="3423785" y="2149447"/>
            <a:ext cx="3313563" cy="1368045"/>
          </a:xfrm>
          <a:prstGeom prst="rect">
            <a:avLst/>
          </a:prstGeom>
        </p:spPr>
      </p:pic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BC29870-91C2-4732-A014-17EF5F441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512518"/>
              </p:ext>
            </p:extLst>
          </p:nvPr>
        </p:nvGraphicFramePr>
        <p:xfrm>
          <a:off x="3423785" y="4171930"/>
          <a:ext cx="3313564" cy="1417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6782">
                  <a:extLst>
                    <a:ext uri="{9D8B030D-6E8A-4147-A177-3AD203B41FA5}">
                      <a16:colId xmlns:a16="http://schemas.microsoft.com/office/drawing/2014/main" val="1839613442"/>
                    </a:ext>
                  </a:extLst>
                </a:gridCol>
                <a:gridCol w="1656782">
                  <a:extLst>
                    <a:ext uri="{9D8B030D-6E8A-4147-A177-3AD203B41FA5}">
                      <a16:colId xmlns:a16="http://schemas.microsoft.com/office/drawing/2014/main" val="2881355965"/>
                    </a:ext>
                  </a:extLst>
                </a:gridCol>
              </a:tblGrid>
              <a:tr h="213029">
                <a:tc gridSpan="2"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Building Specifications</a:t>
                      </a:r>
                      <a:endParaRPr lang="es-MX" sz="9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064421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r>
                        <a:rPr lang="en-US" sz="700" dirty="0"/>
                        <a:t>Building area</a:t>
                      </a:r>
                      <a:endParaRPr lang="es-MX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12,863 sf (1,195 m</a:t>
                      </a:r>
                      <a:r>
                        <a:rPr lang="en-US" sz="700" baseline="30000" dirty="0"/>
                        <a:t>2</a:t>
                      </a:r>
                      <a:r>
                        <a:rPr lang="en-US" sz="700" dirty="0"/>
                        <a:t>)</a:t>
                      </a:r>
                      <a:endParaRPr lang="es-MX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583603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r>
                        <a:rPr lang="en-US" sz="700" dirty="0"/>
                        <a:t>Office area</a:t>
                      </a:r>
                      <a:endParaRPr lang="es-MX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889 sf (83 m</a:t>
                      </a:r>
                      <a:r>
                        <a:rPr lang="en-US" sz="700" baseline="30000" dirty="0"/>
                        <a:t>2</a:t>
                      </a:r>
                      <a:r>
                        <a:rPr lang="en-US" sz="700" dirty="0"/>
                        <a:t>)</a:t>
                      </a:r>
                      <a:endParaRPr lang="es-MX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509662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r>
                        <a:rPr lang="en-US" sz="700" dirty="0"/>
                        <a:t>Land area</a:t>
                      </a:r>
                      <a:endParaRPr lang="es-MX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13,756 sf (1,278 m</a:t>
                      </a:r>
                      <a:r>
                        <a:rPr lang="en-US" sz="700" baseline="30000" dirty="0"/>
                        <a:t>2</a:t>
                      </a:r>
                      <a:r>
                        <a:rPr lang="en-US" sz="700" dirty="0"/>
                        <a:t>)</a:t>
                      </a:r>
                      <a:endParaRPr lang="es-MX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139656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r>
                        <a:rPr lang="en-US" sz="700" dirty="0"/>
                        <a:t>Docks</a:t>
                      </a:r>
                      <a:endParaRPr lang="es-MX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</a:t>
                      </a:r>
                      <a:endParaRPr lang="es-MX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11913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r>
                        <a:rPr lang="en-US" sz="700" dirty="0"/>
                        <a:t>Height</a:t>
                      </a:r>
                      <a:endParaRPr lang="es-MX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ND</a:t>
                      </a:r>
                      <a:endParaRPr lang="es-MX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933027"/>
                  </a:ext>
                </a:extLst>
              </a:tr>
              <a:tr h="186400">
                <a:tc>
                  <a:txBody>
                    <a:bodyPr/>
                    <a:lstStyle/>
                    <a:p>
                      <a:r>
                        <a:rPr lang="en-US" sz="700" dirty="0"/>
                        <a:t>Car parking</a:t>
                      </a:r>
                      <a:endParaRPr lang="es-MX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ND</a:t>
                      </a:r>
                      <a:endParaRPr lang="es-MX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252689"/>
                  </a:ext>
                </a:extLst>
              </a:tr>
            </a:tbl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03A2EBC9-B7B5-4DF6-8549-30005D957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62" y="3517492"/>
            <a:ext cx="3181094" cy="26630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1FBDE1D-0ACD-4864-8630-5DFF7DE28A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7"/>
          <a:stretch/>
        </p:blipFill>
        <p:spPr>
          <a:xfrm>
            <a:off x="140887" y="6872643"/>
            <a:ext cx="3184269" cy="16201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3AEDE4-E575-4A84-9F40-D78D8ECF0C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569" b="12068"/>
          <a:stretch/>
        </p:blipFill>
        <p:spPr>
          <a:xfrm>
            <a:off x="3423785" y="6872644"/>
            <a:ext cx="3293328" cy="162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64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108</Words>
  <Application>Microsoft Office PowerPoint</Application>
  <PresentationFormat>Letter Paper (8.5x11 in)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Tema de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Hugo Alejandro Villarreal Alderete</cp:lastModifiedBy>
  <cp:revision>8</cp:revision>
  <dcterms:created xsi:type="dcterms:W3CDTF">2022-08-17T17:14:19Z</dcterms:created>
  <dcterms:modified xsi:type="dcterms:W3CDTF">2022-08-17T21:56:09Z</dcterms:modified>
</cp:coreProperties>
</file>